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3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A15CC-B3A0-C000-EA6D-6D4469224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325670-7BAC-03A6-8CD0-CBEE271B8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C26F4C-C8C6-74FA-A66A-9A036B06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C6E39E-2412-987C-1EA0-455C9B34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481CE4-A907-7869-D5C3-63EF6661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89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A079D-7FC7-1E9C-DDC5-2C36F219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F5F318-D4E3-8EAA-A373-0440EAA41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AF5422-A167-338D-920D-DB2C9AC6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46412-D3D2-A698-9D1E-6276400E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696CE8-209B-5C50-6D28-02F6F3D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C70EB0-B5E2-87E2-63AF-B99198FE8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AAE194-1EB8-FA60-7855-10F8AAC98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18C436-1A4B-4E55-C296-1D1E878B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C25F77-400E-43E7-06AF-5195072C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C2AC4-D71B-D8EF-DECB-6B716E4B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4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776E3-B68C-91F5-BF96-84C6D435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6E048B-768E-D970-3E65-74020228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BFC9AE-EE27-AC26-8422-AC728DFE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72C06C-E7E3-110F-BA03-86E07F84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C17976-4B6F-8EEB-29E8-6C4996B7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97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25206-3A55-5279-EBFF-8966AC19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D7B9A7-39BD-EE2B-C359-00C77210B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802-7587-87AB-A118-665F46D8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1589E3-A602-E487-6D88-382B472A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508332-A56B-E42E-C446-9FF80FDA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76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8F16A8-C050-3B4E-F8D9-18C3197D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A2B983-A665-D7BF-8787-06812C0C1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2B0383-12E0-4B34-E79D-DB133D27E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438A05-39B7-F45B-A419-794659B9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370CCB-8C3D-AA5D-AF6D-1219D8E8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4B96C6-C285-0B71-2881-046F3B4E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03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9350E-0F3D-A3A4-4AD3-9C5ADD2F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98076E-F313-9E82-0F2D-EE610A9D9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5FC17D-CC5B-0A41-FD8A-67C79B7E1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D62A49-D8E1-C3F5-C922-CD63FFA2A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7F1AB4-0E7B-EB6C-1962-83E151820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13A104-24A0-3DD5-F090-E89648A6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BA8AFD-CC75-5288-D036-63FE9981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474376-7DFB-7CF7-79E4-5A434BBF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60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A2266-EAB6-1A67-A022-8E46740B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B1A964-B829-4571-07FD-AAC83A2C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9755C7-0104-708E-1304-26C9047D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FBE061-7667-3535-6715-20A70D9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00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A5215E-BCF9-7235-AA72-A69DCAC7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2E14D6-5F3D-5741-CC46-8BEEE74B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2C4807-3BD9-D1A0-BD9D-24469EC7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05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E09F3D-EB5A-0D32-2058-7701E36B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7DD44-C34B-FFC6-3F1C-9E827F47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16192B-22D8-AC18-3C21-D0C958C1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74E572-AF4E-530E-E4A8-8D77E6D8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C1F368-3F56-74B5-5032-EAA286BA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62FED3-4434-D5D4-D9F1-2D8A1EE8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32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EA61E-82EE-463B-8F1E-1E51F182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2E6D10B-0D3A-2708-083F-4C1E07CF3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6FF3D4-13A4-1044-9AEA-F7B8C2E6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FF62DA-2550-1B21-30D0-12177170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53A2D6-0E0C-D9CE-B52B-D35FBC66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1BDCFC-B0ED-7700-1018-0A3C6BE2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6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980DD20-25C3-DD99-4FF2-4AD31A10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2988B8-4696-8D62-C0C6-98D37C93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13D388-7E14-56C9-5517-4DB9566BA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EB02-B8C5-4616-BDC8-57E0F3910CE7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35176F-0D02-BEEE-1937-3B7D84B04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CCC28B-E53D-B3BE-D76E-846F1707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BB5A-7FA0-49A7-B55E-BF3FCF631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9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F043DB1-F8C0-9CD8-ED16-E8DF8483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1" y="493664"/>
            <a:ext cx="3953054" cy="5561288"/>
          </a:xfrm>
          <a:prstGeom prst="rect">
            <a:avLst/>
          </a:prstGeom>
        </p:spPr>
      </p:pic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1135355-617A-9B11-379F-4E56DCDE9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540803"/>
              </p:ext>
            </p:extLst>
          </p:nvPr>
        </p:nvGraphicFramePr>
        <p:xfrm>
          <a:off x="7732453" y="445083"/>
          <a:ext cx="4195803" cy="59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94" imgH="8019760" progId="Acrobat.Document.DC">
                  <p:embed/>
                </p:oleObj>
              </mc:Choice>
              <mc:Fallback>
                <p:oleObj name="Acrobat Document" r:id="rId3" imgW="5667194" imgH="8019760" progId="Acrobat.Document.DC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55066F24-57F2-6D6A-529D-314A95F67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2453" y="445083"/>
                        <a:ext cx="4195803" cy="5937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15A08A2A-584A-CFF6-156A-9C004A75A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0896"/>
              </p:ext>
            </p:extLst>
          </p:nvPr>
        </p:nvGraphicFramePr>
        <p:xfrm>
          <a:off x="3779399" y="117857"/>
          <a:ext cx="4202760" cy="59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76581" imgH="8019760" progId="Acrobat.Document.DC">
                  <p:embed/>
                </p:oleObj>
              </mc:Choice>
              <mc:Fallback>
                <p:oleObj name="Acrobat Document" r:id="rId5" imgW="5676581" imgH="8019760" progId="Acrobat.Document.DC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64F38D1-A122-8A6D-70E6-EEDD0B265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399" y="117857"/>
                        <a:ext cx="4202760" cy="5937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208A85-6122-DE00-BEC2-888753217E4D}"/>
              </a:ext>
            </a:extLst>
          </p:cNvPr>
          <p:cNvSpPr txBox="1"/>
          <p:nvPr/>
        </p:nvSpPr>
        <p:spPr>
          <a:xfrm>
            <a:off x="1049154" y="60549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佐賀県で使用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EBB7EF-5EB1-0FE1-7FC0-6E9F5992B6E9}"/>
              </a:ext>
            </a:extLst>
          </p:cNvPr>
          <p:cNvSpPr txBox="1"/>
          <p:nvPr/>
        </p:nvSpPr>
        <p:spPr>
          <a:xfrm>
            <a:off x="4278599" y="604598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名古屋市立大学病院で使用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9C484B-2EC9-100B-BC7D-AF1EEF063254}"/>
              </a:ext>
            </a:extLst>
          </p:cNvPr>
          <p:cNvSpPr txBox="1"/>
          <p:nvPr/>
        </p:nvSpPr>
        <p:spPr>
          <a:xfrm>
            <a:off x="8462485" y="602499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浜松医科大学病院で使用</a:t>
            </a:r>
          </a:p>
        </p:txBody>
      </p:sp>
    </p:spTree>
    <p:extLst>
      <p:ext uri="{BB962C8B-B14F-4D97-AF65-F5344CB8AC3E}">
        <p14:creationId xmlns:p14="http://schemas.microsoft.com/office/powerpoint/2010/main" val="290376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Acrobat Document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匡紹 是永</dc:creator>
  <cp:lastModifiedBy>匡紹 是永</cp:lastModifiedBy>
  <cp:revision>5</cp:revision>
  <dcterms:created xsi:type="dcterms:W3CDTF">2025-02-11T02:18:09Z</dcterms:created>
  <dcterms:modified xsi:type="dcterms:W3CDTF">2025-07-01T02:42:30Z</dcterms:modified>
</cp:coreProperties>
</file>